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2" r:id="rId6"/>
    <p:sldId id="265" r:id="rId7"/>
    <p:sldId id="263" r:id="rId8"/>
    <p:sldId id="266" r:id="rId9"/>
    <p:sldId id="268" r:id="rId10"/>
    <p:sldId id="269" r:id="rId11"/>
    <p:sldId id="270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7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91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86591-D662-4E23-9264-8FB7E99A9A26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28248-AB78-4DFC-93B9-CEBEB55859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71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4492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7AE480E-B99E-47D3-B3E5-95F9783A9001}" type="datetimeFigureOut">
              <a:rPr lang="zh-TW" altLang="en-US" smtClean="0"/>
              <a:t>2018/4/22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0D885463-B581-4306-A799-79A52ED354A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7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itchFamily="34" charset="-128"/>
                <a:ea typeface="MS UI Gothic" pitchFamily="34" charset="-128"/>
                <a:cs typeface="Meiryo UI" pitchFamily="34" charset="-128"/>
              </a:rPr>
              <a:t>BWAPP</a:t>
            </a:r>
            <a:endParaRPr lang="zh-TW" altLang="en-US" sz="7200" b="1" dirty="0">
              <a:solidFill>
                <a:srgbClr val="FFC000"/>
              </a:solidFill>
              <a:latin typeface="MS UI Gothic" pitchFamily="34" charset="-128"/>
              <a:ea typeface="MS UI Gothic" pitchFamily="34" charset="-128"/>
              <a:cs typeface="Meiryo UI" pitchFamily="34" charset="-128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7482408" cy="99060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TW" sz="2000" b="1" dirty="0" smtClean="0">
                <a:latin typeface="Adobe 繁黑體 Std B" pitchFamily="34" charset="-120"/>
                <a:ea typeface="Adobe 繁黑體 Std B" pitchFamily="34" charset="-120"/>
              </a:rPr>
              <a:t>2018.04.2pa2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itchFamily="34" charset="-120"/>
              <a:ea typeface="Adobe 繁黑體 Std B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629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95536" y="404664"/>
            <a:ext cx="7920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PHP Code Injection</a:t>
            </a: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message=info; </a:t>
            </a:r>
            <a:r>
              <a:rPr lang="en-US" altLang="zh-TW" b="1" dirty="0" err="1" smtClean="0">
                <a:latin typeface="微軟正黑體" pitchFamily="34" charset="-120"/>
                <a:ea typeface="微軟正黑體" pitchFamily="34" charset="-120"/>
              </a:rPr>
              <a:t>phpinfo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endParaRPr lang="zh-TW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" r="10088" b="30769"/>
          <a:stretch/>
        </p:blipFill>
        <p:spPr bwMode="auto">
          <a:xfrm>
            <a:off x="-23751" y="1268760"/>
            <a:ext cx="9167751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0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95536" y="404664"/>
            <a:ext cx="7920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PHP Code Injection</a:t>
            </a: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message=info; system('hostname')</a:t>
            </a:r>
            <a:endParaRPr lang="zh-TW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" r="10122" b="30769"/>
          <a:stretch/>
        </p:blipFill>
        <p:spPr bwMode="auto">
          <a:xfrm>
            <a:off x="10970" y="1340768"/>
            <a:ext cx="9081448" cy="551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08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95536" y="404664"/>
            <a:ext cx="74888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HTML Injection - Reflected (GET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htmli_get.php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pic>
        <p:nvPicPr>
          <p:cNvPr id="103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87" y="1134000"/>
            <a:ext cx="5600713" cy="57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64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179512" y="1397675"/>
            <a:ext cx="43924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HTML Injection - Reflected (POST)</a:t>
            </a:r>
          </a:p>
          <a:p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bWAPP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htmli_get.php?firstname</a:t>
            </a:r>
            <a:r>
              <a:rPr lang="en-US" altLang="zh-TW" sz="2400" dirty="0" smtClean="0"/>
              <a:t>=%3Ch1%3EHello%3C%2Fh1%3E&amp;lastname=%3Ch2%3EWorld%3C%2Fh2%3E&amp;form=submit</a:t>
            </a:r>
          </a:p>
          <a:p>
            <a:endParaRPr lang="en-US" altLang="zh-TW" dirty="0" smtClean="0"/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first = &lt;h1&gt;Hello&lt;/h1&gt; </a:t>
            </a: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Last =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&lt;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h2&gt;</a:t>
            </a:r>
            <a:r>
              <a:rPr lang="en-US" altLang="zh-TW" b="1" dirty="0" err="1" smtClean="0">
                <a:latin typeface="微軟正黑體" pitchFamily="34" charset="-120"/>
                <a:ea typeface="微軟正黑體" pitchFamily="34" charset="-120"/>
              </a:rPr>
              <a:t>Cyuan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&lt;/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h2&gt;</a:t>
            </a:r>
          </a:p>
          <a:p>
            <a:endParaRPr lang="zh-TW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72080"/>
            <a:ext cx="4499992" cy="4913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7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95536" y="404664"/>
            <a:ext cx="79208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HTML Injection - Reflected (URL)</a:t>
            </a:r>
          </a:p>
          <a:p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→安裝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burp Suite</a:t>
            </a:r>
          </a:p>
          <a:p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firefox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的網路設定更改為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127.0.0.1</a:t>
            </a:r>
          </a:p>
          <a:p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→執行程式並將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Intercept is off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開成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on</a:t>
            </a:r>
          </a:p>
          <a:p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接著把原本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127.0.0.1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更改為自己想要的再送出即可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-8750" y="2564140"/>
            <a:ext cx="9161501" cy="4293860"/>
            <a:chOff x="-8750" y="2564140"/>
            <a:chExt cx="9161501" cy="429386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9" r="17759" b="24934"/>
            <a:stretch/>
          </p:blipFill>
          <p:spPr bwMode="auto">
            <a:xfrm>
              <a:off x="-8750" y="2564140"/>
              <a:ext cx="9161501" cy="4293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395536" y="4365104"/>
              <a:ext cx="576064" cy="967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604486" y="4869160"/>
              <a:ext cx="176771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01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95536" y="404664"/>
            <a:ext cx="7920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HTML Injection - Stored (Blog)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" b="29223"/>
          <a:stretch/>
        </p:blipFill>
        <p:spPr bwMode="auto">
          <a:xfrm>
            <a:off x="0" y="1412776"/>
            <a:ext cx="9121034" cy="543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95536" y="404664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iFrame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Injection</a:t>
            </a:r>
          </a:p>
          <a:p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r="1173" b="16485"/>
          <a:stretch/>
        </p:blipFill>
        <p:spPr bwMode="auto">
          <a:xfrm>
            <a:off x="0" y="980728"/>
            <a:ext cx="9144000" cy="58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58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95536" y="404664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iFrame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Injection</a:t>
            </a:r>
          </a:p>
          <a:p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r="22742" b="15721"/>
          <a:stretch/>
        </p:blipFill>
        <p:spPr bwMode="auto">
          <a:xfrm>
            <a:off x="0" y="980728"/>
            <a:ext cx="9125684" cy="591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95536" y="404664"/>
            <a:ext cx="7920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OS Command Injection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t="4990" r="10245" b="30769"/>
          <a:stretch/>
        </p:blipFill>
        <p:spPr bwMode="auto">
          <a:xfrm>
            <a:off x="13474" y="1143328"/>
            <a:ext cx="9117052" cy="571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0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395536" y="404664"/>
            <a:ext cx="7920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PHP Code Injection</a:t>
            </a: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message=</a:t>
            </a:r>
            <a:r>
              <a:rPr lang="en-US" altLang="zh-TW" b="1" dirty="0" err="1" smtClean="0">
                <a:latin typeface="微軟正黑體" pitchFamily="34" charset="-120"/>
                <a:ea typeface="微軟正黑體" pitchFamily="34" charset="-120"/>
              </a:rPr>
              <a:t>cyuan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" r="10151" b="30769"/>
          <a:stretch/>
        </p:blipFill>
        <p:spPr bwMode="auto">
          <a:xfrm>
            <a:off x="15807" y="1340768"/>
            <a:ext cx="9143559" cy="551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3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旅程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162</TotalTime>
  <Words>121</Words>
  <Application>Microsoft Office PowerPoint</Application>
  <PresentationFormat>如螢幕大小 (4:3)</PresentationFormat>
  <Paragraphs>29</Paragraphs>
  <Slides>11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NewsPrint</vt:lpstr>
      <vt:lpstr>BWAPP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BWAPP</dc:title>
  <dc:creator>I3301</dc:creator>
  <cp:lastModifiedBy>I3301</cp:lastModifiedBy>
  <cp:revision>9</cp:revision>
  <dcterms:created xsi:type="dcterms:W3CDTF">2018-04-22T06:09:18Z</dcterms:created>
  <dcterms:modified xsi:type="dcterms:W3CDTF">2018-04-22T08:51:46Z</dcterms:modified>
</cp:coreProperties>
</file>